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2"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8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1ED3B-6543-4CAA-B659-1083B3FDED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6C58AD-3BA5-4D86-9445-E07A98DFDC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A01D2A-2875-4F74-8B31-C0478FF3F126}"/>
              </a:ext>
            </a:extLst>
          </p:cNvPr>
          <p:cNvSpPr>
            <a:spLocks noGrp="1"/>
          </p:cNvSpPr>
          <p:nvPr>
            <p:ph type="dt" sz="half" idx="10"/>
          </p:nvPr>
        </p:nvSpPr>
        <p:spPr/>
        <p:txBody>
          <a:bodyPr/>
          <a:lstStyle/>
          <a:p>
            <a:fld id="{96A6016A-F295-4F25-B648-3C0C1636E4C7}" type="datetimeFigureOut">
              <a:rPr lang="en-US" smtClean="0"/>
              <a:t>3/13/2021</a:t>
            </a:fld>
            <a:endParaRPr lang="en-US"/>
          </a:p>
        </p:txBody>
      </p:sp>
      <p:sp>
        <p:nvSpPr>
          <p:cNvPr id="5" name="Footer Placeholder 4">
            <a:extLst>
              <a:ext uri="{FF2B5EF4-FFF2-40B4-BE49-F238E27FC236}">
                <a16:creationId xmlns:a16="http://schemas.microsoft.com/office/drawing/2014/main" id="{767CC69C-239F-4095-9D59-5AA5FDD76E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F997E4-9B8C-4515-AAA0-019DC51A2E7F}"/>
              </a:ext>
            </a:extLst>
          </p:cNvPr>
          <p:cNvSpPr>
            <a:spLocks noGrp="1"/>
          </p:cNvSpPr>
          <p:nvPr>
            <p:ph type="sldNum" sz="quarter" idx="12"/>
          </p:nvPr>
        </p:nvSpPr>
        <p:spPr/>
        <p:txBody>
          <a:bodyPr/>
          <a:lstStyle/>
          <a:p>
            <a:fld id="{CB93A564-9F83-4618-B59A-4C3566CF41E0}" type="slidenum">
              <a:rPr lang="en-US" smtClean="0"/>
              <a:t>‹#›</a:t>
            </a:fld>
            <a:endParaRPr lang="en-US"/>
          </a:p>
        </p:txBody>
      </p:sp>
    </p:spTree>
    <p:extLst>
      <p:ext uri="{BB962C8B-B14F-4D97-AF65-F5344CB8AC3E}">
        <p14:creationId xmlns:p14="http://schemas.microsoft.com/office/powerpoint/2010/main" val="3874789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54306-A85A-4BF5-9086-FD3418B8B0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CA66EA-CB24-4013-A57C-AAD56A518A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E2970-04E3-4B3F-8DAC-5C1E525A8D9E}"/>
              </a:ext>
            </a:extLst>
          </p:cNvPr>
          <p:cNvSpPr>
            <a:spLocks noGrp="1"/>
          </p:cNvSpPr>
          <p:nvPr>
            <p:ph type="dt" sz="half" idx="10"/>
          </p:nvPr>
        </p:nvSpPr>
        <p:spPr/>
        <p:txBody>
          <a:bodyPr/>
          <a:lstStyle/>
          <a:p>
            <a:fld id="{96A6016A-F295-4F25-B648-3C0C1636E4C7}" type="datetimeFigureOut">
              <a:rPr lang="en-US" smtClean="0"/>
              <a:t>3/13/2021</a:t>
            </a:fld>
            <a:endParaRPr lang="en-US"/>
          </a:p>
        </p:txBody>
      </p:sp>
      <p:sp>
        <p:nvSpPr>
          <p:cNvPr id="5" name="Footer Placeholder 4">
            <a:extLst>
              <a:ext uri="{FF2B5EF4-FFF2-40B4-BE49-F238E27FC236}">
                <a16:creationId xmlns:a16="http://schemas.microsoft.com/office/drawing/2014/main" id="{11DDDF72-8FAB-4B01-97C0-11E9F64103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139714-1711-405D-A75E-433C58E3B9C2}"/>
              </a:ext>
            </a:extLst>
          </p:cNvPr>
          <p:cNvSpPr>
            <a:spLocks noGrp="1"/>
          </p:cNvSpPr>
          <p:nvPr>
            <p:ph type="sldNum" sz="quarter" idx="12"/>
          </p:nvPr>
        </p:nvSpPr>
        <p:spPr/>
        <p:txBody>
          <a:bodyPr/>
          <a:lstStyle/>
          <a:p>
            <a:fld id="{CB93A564-9F83-4618-B59A-4C3566CF41E0}" type="slidenum">
              <a:rPr lang="en-US" smtClean="0"/>
              <a:t>‹#›</a:t>
            </a:fld>
            <a:endParaRPr lang="en-US"/>
          </a:p>
        </p:txBody>
      </p:sp>
    </p:spTree>
    <p:extLst>
      <p:ext uri="{BB962C8B-B14F-4D97-AF65-F5344CB8AC3E}">
        <p14:creationId xmlns:p14="http://schemas.microsoft.com/office/powerpoint/2010/main" val="2748589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C2C5DC-D0AB-43DF-A59E-4ACBA78DBE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70675E-B23E-41E9-9CFD-B2B1267F67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FEC8CD-B41D-491F-98C0-0E5DD3C41940}"/>
              </a:ext>
            </a:extLst>
          </p:cNvPr>
          <p:cNvSpPr>
            <a:spLocks noGrp="1"/>
          </p:cNvSpPr>
          <p:nvPr>
            <p:ph type="dt" sz="half" idx="10"/>
          </p:nvPr>
        </p:nvSpPr>
        <p:spPr/>
        <p:txBody>
          <a:bodyPr/>
          <a:lstStyle/>
          <a:p>
            <a:fld id="{96A6016A-F295-4F25-B648-3C0C1636E4C7}" type="datetimeFigureOut">
              <a:rPr lang="en-US" smtClean="0"/>
              <a:t>3/13/2021</a:t>
            </a:fld>
            <a:endParaRPr lang="en-US"/>
          </a:p>
        </p:txBody>
      </p:sp>
      <p:sp>
        <p:nvSpPr>
          <p:cNvPr id="5" name="Footer Placeholder 4">
            <a:extLst>
              <a:ext uri="{FF2B5EF4-FFF2-40B4-BE49-F238E27FC236}">
                <a16:creationId xmlns:a16="http://schemas.microsoft.com/office/drawing/2014/main" id="{82BD02DC-C770-4F03-AC5F-06F508234C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8C7DAD-91B8-48C4-A42E-03234D21B85E}"/>
              </a:ext>
            </a:extLst>
          </p:cNvPr>
          <p:cNvSpPr>
            <a:spLocks noGrp="1"/>
          </p:cNvSpPr>
          <p:nvPr>
            <p:ph type="sldNum" sz="quarter" idx="12"/>
          </p:nvPr>
        </p:nvSpPr>
        <p:spPr/>
        <p:txBody>
          <a:bodyPr/>
          <a:lstStyle/>
          <a:p>
            <a:fld id="{CB93A564-9F83-4618-B59A-4C3566CF41E0}" type="slidenum">
              <a:rPr lang="en-US" smtClean="0"/>
              <a:t>‹#›</a:t>
            </a:fld>
            <a:endParaRPr lang="en-US"/>
          </a:p>
        </p:txBody>
      </p:sp>
    </p:spTree>
    <p:extLst>
      <p:ext uri="{BB962C8B-B14F-4D97-AF65-F5344CB8AC3E}">
        <p14:creationId xmlns:p14="http://schemas.microsoft.com/office/powerpoint/2010/main" val="1370996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8F540-90B1-462F-A075-965C1F2CD5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699A19-5D6F-4DF9-85AF-078D2F04DA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B9C89D-6507-40BB-8517-6DBF98913332}"/>
              </a:ext>
            </a:extLst>
          </p:cNvPr>
          <p:cNvSpPr>
            <a:spLocks noGrp="1"/>
          </p:cNvSpPr>
          <p:nvPr>
            <p:ph type="dt" sz="half" idx="10"/>
          </p:nvPr>
        </p:nvSpPr>
        <p:spPr/>
        <p:txBody>
          <a:bodyPr/>
          <a:lstStyle/>
          <a:p>
            <a:fld id="{96A6016A-F295-4F25-B648-3C0C1636E4C7}" type="datetimeFigureOut">
              <a:rPr lang="en-US" smtClean="0"/>
              <a:t>3/13/2021</a:t>
            </a:fld>
            <a:endParaRPr lang="en-US"/>
          </a:p>
        </p:txBody>
      </p:sp>
      <p:sp>
        <p:nvSpPr>
          <p:cNvPr id="5" name="Footer Placeholder 4">
            <a:extLst>
              <a:ext uri="{FF2B5EF4-FFF2-40B4-BE49-F238E27FC236}">
                <a16:creationId xmlns:a16="http://schemas.microsoft.com/office/drawing/2014/main" id="{CFD45B6F-2CCC-4328-A2F5-6235E0B894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C5A3FC-C50C-4E96-86F6-AB0E89CB1D18}"/>
              </a:ext>
            </a:extLst>
          </p:cNvPr>
          <p:cNvSpPr>
            <a:spLocks noGrp="1"/>
          </p:cNvSpPr>
          <p:nvPr>
            <p:ph type="sldNum" sz="quarter" idx="12"/>
          </p:nvPr>
        </p:nvSpPr>
        <p:spPr/>
        <p:txBody>
          <a:bodyPr/>
          <a:lstStyle/>
          <a:p>
            <a:fld id="{CB93A564-9F83-4618-B59A-4C3566CF41E0}" type="slidenum">
              <a:rPr lang="en-US" smtClean="0"/>
              <a:t>‹#›</a:t>
            </a:fld>
            <a:endParaRPr lang="en-US"/>
          </a:p>
        </p:txBody>
      </p:sp>
    </p:spTree>
    <p:extLst>
      <p:ext uri="{BB962C8B-B14F-4D97-AF65-F5344CB8AC3E}">
        <p14:creationId xmlns:p14="http://schemas.microsoft.com/office/powerpoint/2010/main" val="3649095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4F247-79ED-487B-8ED7-61EE7984DF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5DB083A-C1FB-4B1A-BF00-881DD97713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B8462E-73F9-4C0A-95AF-0D4BE4AF8469}"/>
              </a:ext>
            </a:extLst>
          </p:cNvPr>
          <p:cNvSpPr>
            <a:spLocks noGrp="1"/>
          </p:cNvSpPr>
          <p:nvPr>
            <p:ph type="dt" sz="half" idx="10"/>
          </p:nvPr>
        </p:nvSpPr>
        <p:spPr/>
        <p:txBody>
          <a:bodyPr/>
          <a:lstStyle/>
          <a:p>
            <a:fld id="{96A6016A-F295-4F25-B648-3C0C1636E4C7}" type="datetimeFigureOut">
              <a:rPr lang="en-US" smtClean="0"/>
              <a:t>3/13/2021</a:t>
            </a:fld>
            <a:endParaRPr lang="en-US"/>
          </a:p>
        </p:txBody>
      </p:sp>
      <p:sp>
        <p:nvSpPr>
          <p:cNvPr id="5" name="Footer Placeholder 4">
            <a:extLst>
              <a:ext uri="{FF2B5EF4-FFF2-40B4-BE49-F238E27FC236}">
                <a16:creationId xmlns:a16="http://schemas.microsoft.com/office/drawing/2014/main" id="{E0A19212-3665-4AF4-88BE-EE86E6D953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80A7AA-389B-4785-A22C-7A7E3DAE7833}"/>
              </a:ext>
            </a:extLst>
          </p:cNvPr>
          <p:cNvSpPr>
            <a:spLocks noGrp="1"/>
          </p:cNvSpPr>
          <p:nvPr>
            <p:ph type="sldNum" sz="quarter" idx="12"/>
          </p:nvPr>
        </p:nvSpPr>
        <p:spPr/>
        <p:txBody>
          <a:bodyPr/>
          <a:lstStyle/>
          <a:p>
            <a:fld id="{CB93A564-9F83-4618-B59A-4C3566CF41E0}" type="slidenum">
              <a:rPr lang="en-US" smtClean="0"/>
              <a:t>‹#›</a:t>
            </a:fld>
            <a:endParaRPr lang="en-US"/>
          </a:p>
        </p:txBody>
      </p:sp>
    </p:spTree>
    <p:extLst>
      <p:ext uri="{BB962C8B-B14F-4D97-AF65-F5344CB8AC3E}">
        <p14:creationId xmlns:p14="http://schemas.microsoft.com/office/powerpoint/2010/main" val="929472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B2079-40E5-4BF3-9AE3-E7316C0AFB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ABD0C0-D4A1-4A91-93EF-CD4EB748945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E301107-CF8B-4DB1-B9DB-B4B88DBB2E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6CDF8E-403D-4C20-8EFF-1AB568FAE4C2}"/>
              </a:ext>
            </a:extLst>
          </p:cNvPr>
          <p:cNvSpPr>
            <a:spLocks noGrp="1"/>
          </p:cNvSpPr>
          <p:nvPr>
            <p:ph type="dt" sz="half" idx="10"/>
          </p:nvPr>
        </p:nvSpPr>
        <p:spPr/>
        <p:txBody>
          <a:bodyPr/>
          <a:lstStyle/>
          <a:p>
            <a:fld id="{96A6016A-F295-4F25-B648-3C0C1636E4C7}" type="datetimeFigureOut">
              <a:rPr lang="en-US" smtClean="0"/>
              <a:t>3/13/2021</a:t>
            </a:fld>
            <a:endParaRPr lang="en-US"/>
          </a:p>
        </p:txBody>
      </p:sp>
      <p:sp>
        <p:nvSpPr>
          <p:cNvPr id="6" name="Footer Placeholder 5">
            <a:extLst>
              <a:ext uri="{FF2B5EF4-FFF2-40B4-BE49-F238E27FC236}">
                <a16:creationId xmlns:a16="http://schemas.microsoft.com/office/drawing/2014/main" id="{7318AC26-1F28-4C8E-8C9B-1830C29899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ECD021-735B-4E35-934F-FA82016B0C67}"/>
              </a:ext>
            </a:extLst>
          </p:cNvPr>
          <p:cNvSpPr>
            <a:spLocks noGrp="1"/>
          </p:cNvSpPr>
          <p:nvPr>
            <p:ph type="sldNum" sz="quarter" idx="12"/>
          </p:nvPr>
        </p:nvSpPr>
        <p:spPr/>
        <p:txBody>
          <a:bodyPr/>
          <a:lstStyle/>
          <a:p>
            <a:fld id="{CB93A564-9F83-4618-B59A-4C3566CF41E0}" type="slidenum">
              <a:rPr lang="en-US" smtClean="0"/>
              <a:t>‹#›</a:t>
            </a:fld>
            <a:endParaRPr lang="en-US"/>
          </a:p>
        </p:txBody>
      </p:sp>
    </p:spTree>
    <p:extLst>
      <p:ext uri="{BB962C8B-B14F-4D97-AF65-F5344CB8AC3E}">
        <p14:creationId xmlns:p14="http://schemas.microsoft.com/office/powerpoint/2010/main" val="3458801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EE632-82CA-4BDE-B513-A7CDACE591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F6E5BA-2511-4B53-9AF1-CD1A15D85B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20837B-4E3C-4F50-B3B5-D76C4E3064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A7F4E7-A609-42B6-A14D-1EE0C6777B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5203C-BB38-4AB1-ABA8-12448F18F3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16F98D-296B-448C-B452-04A1F76941F5}"/>
              </a:ext>
            </a:extLst>
          </p:cNvPr>
          <p:cNvSpPr>
            <a:spLocks noGrp="1"/>
          </p:cNvSpPr>
          <p:nvPr>
            <p:ph type="dt" sz="half" idx="10"/>
          </p:nvPr>
        </p:nvSpPr>
        <p:spPr/>
        <p:txBody>
          <a:bodyPr/>
          <a:lstStyle/>
          <a:p>
            <a:fld id="{96A6016A-F295-4F25-B648-3C0C1636E4C7}" type="datetimeFigureOut">
              <a:rPr lang="en-US" smtClean="0"/>
              <a:t>3/13/2021</a:t>
            </a:fld>
            <a:endParaRPr lang="en-US"/>
          </a:p>
        </p:txBody>
      </p:sp>
      <p:sp>
        <p:nvSpPr>
          <p:cNvPr id="8" name="Footer Placeholder 7">
            <a:extLst>
              <a:ext uri="{FF2B5EF4-FFF2-40B4-BE49-F238E27FC236}">
                <a16:creationId xmlns:a16="http://schemas.microsoft.com/office/drawing/2014/main" id="{20EE6DC6-B0D1-463C-98A5-D8C95D17F4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18E8C5-24A7-41DE-A068-3007540DF3BB}"/>
              </a:ext>
            </a:extLst>
          </p:cNvPr>
          <p:cNvSpPr>
            <a:spLocks noGrp="1"/>
          </p:cNvSpPr>
          <p:nvPr>
            <p:ph type="sldNum" sz="quarter" idx="12"/>
          </p:nvPr>
        </p:nvSpPr>
        <p:spPr/>
        <p:txBody>
          <a:bodyPr/>
          <a:lstStyle/>
          <a:p>
            <a:fld id="{CB93A564-9F83-4618-B59A-4C3566CF41E0}" type="slidenum">
              <a:rPr lang="en-US" smtClean="0"/>
              <a:t>‹#›</a:t>
            </a:fld>
            <a:endParaRPr lang="en-US"/>
          </a:p>
        </p:txBody>
      </p:sp>
    </p:spTree>
    <p:extLst>
      <p:ext uri="{BB962C8B-B14F-4D97-AF65-F5344CB8AC3E}">
        <p14:creationId xmlns:p14="http://schemas.microsoft.com/office/powerpoint/2010/main" val="994390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A0C1C-D835-48AE-9E75-13DDFE429A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BE4108-9925-4009-A4EC-80E5D2EC57F6}"/>
              </a:ext>
            </a:extLst>
          </p:cNvPr>
          <p:cNvSpPr>
            <a:spLocks noGrp="1"/>
          </p:cNvSpPr>
          <p:nvPr>
            <p:ph type="dt" sz="half" idx="10"/>
          </p:nvPr>
        </p:nvSpPr>
        <p:spPr/>
        <p:txBody>
          <a:bodyPr/>
          <a:lstStyle/>
          <a:p>
            <a:fld id="{96A6016A-F295-4F25-B648-3C0C1636E4C7}" type="datetimeFigureOut">
              <a:rPr lang="en-US" smtClean="0"/>
              <a:t>3/13/2021</a:t>
            </a:fld>
            <a:endParaRPr lang="en-US"/>
          </a:p>
        </p:txBody>
      </p:sp>
      <p:sp>
        <p:nvSpPr>
          <p:cNvPr id="4" name="Footer Placeholder 3">
            <a:extLst>
              <a:ext uri="{FF2B5EF4-FFF2-40B4-BE49-F238E27FC236}">
                <a16:creationId xmlns:a16="http://schemas.microsoft.com/office/drawing/2014/main" id="{41A9EDC9-39DD-4415-968E-4B7DA425C7F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AF800FF-E1EC-4732-8734-C26D1247A541}"/>
              </a:ext>
            </a:extLst>
          </p:cNvPr>
          <p:cNvSpPr>
            <a:spLocks noGrp="1"/>
          </p:cNvSpPr>
          <p:nvPr>
            <p:ph type="sldNum" sz="quarter" idx="12"/>
          </p:nvPr>
        </p:nvSpPr>
        <p:spPr/>
        <p:txBody>
          <a:bodyPr/>
          <a:lstStyle/>
          <a:p>
            <a:fld id="{CB93A564-9F83-4618-B59A-4C3566CF41E0}" type="slidenum">
              <a:rPr lang="en-US" smtClean="0"/>
              <a:t>‹#›</a:t>
            </a:fld>
            <a:endParaRPr lang="en-US"/>
          </a:p>
        </p:txBody>
      </p:sp>
    </p:spTree>
    <p:extLst>
      <p:ext uri="{BB962C8B-B14F-4D97-AF65-F5344CB8AC3E}">
        <p14:creationId xmlns:p14="http://schemas.microsoft.com/office/powerpoint/2010/main" val="396689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E71CF9-8749-4430-8CCA-1F460C028F87}"/>
              </a:ext>
            </a:extLst>
          </p:cNvPr>
          <p:cNvSpPr>
            <a:spLocks noGrp="1"/>
          </p:cNvSpPr>
          <p:nvPr>
            <p:ph type="dt" sz="half" idx="10"/>
          </p:nvPr>
        </p:nvSpPr>
        <p:spPr/>
        <p:txBody>
          <a:bodyPr/>
          <a:lstStyle/>
          <a:p>
            <a:fld id="{96A6016A-F295-4F25-B648-3C0C1636E4C7}" type="datetimeFigureOut">
              <a:rPr lang="en-US" smtClean="0"/>
              <a:t>3/13/2021</a:t>
            </a:fld>
            <a:endParaRPr lang="en-US"/>
          </a:p>
        </p:txBody>
      </p:sp>
      <p:sp>
        <p:nvSpPr>
          <p:cNvPr id="3" name="Footer Placeholder 2">
            <a:extLst>
              <a:ext uri="{FF2B5EF4-FFF2-40B4-BE49-F238E27FC236}">
                <a16:creationId xmlns:a16="http://schemas.microsoft.com/office/drawing/2014/main" id="{8B94F9C0-28C3-4F78-A92E-167B3A697DD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C88B48-2868-4CF5-BE8D-8CCA5E2DBC36}"/>
              </a:ext>
            </a:extLst>
          </p:cNvPr>
          <p:cNvSpPr>
            <a:spLocks noGrp="1"/>
          </p:cNvSpPr>
          <p:nvPr>
            <p:ph type="sldNum" sz="quarter" idx="12"/>
          </p:nvPr>
        </p:nvSpPr>
        <p:spPr/>
        <p:txBody>
          <a:bodyPr/>
          <a:lstStyle/>
          <a:p>
            <a:fld id="{CB93A564-9F83-4618-B59A-4C3566CF41E0}" type="slidenum">
              <a:rPr lang="en-US" smtClean="0"/>
              <a:t>‹#›</a:t>
            </a:fld>
            <a:endParaRPr lang="en-US"/>
          </a:p>
        </p:txBody>
      </p:sp>
    </p:spTree>
    <p:extLst>
      <p:ext uri="{BB962C8B-B14F-4D97-AF65-F5344CB8AC3E}">
        <p14:creationId xmlns:p14="http://schemas.microsoft.com/office/powerpoint/2010/main" val="2362894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3E925-03CE-47F1-97F4-E7F97773AD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EAE6FBC-2AFA-4089-A65E-E1B47E5C7A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135DC8-65F9-4DC4-83A2-31E137EAA9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FD9A5A-008A-4972-8DAE-634586A785FC}"/>
              </a:ext>
            </a:extLst>
          </p:cNvPr>
          <p:cNvSpPr>
            <a:spLocks noGrp="1"/>
          </p:cNvSpPr>
          <p:nvPr>
            <p:ph type="dt" sz="half" idx="10"/>
          </p:nvPr>
        </p:nvSpPr>
        <p:spPr/>
        <p:txBody>
          <a:bodyPr/>
          <a:lstStyle/>
          <a:p>
            <a:fld id="{96A6016A-F295-4F25-B648-3C0C1636E4C7}" type="datetimeFigureOut">
              <a:rPr lang="en-US" smtClean="0"/>
              <a:t>3/13/2021</a:t>
            </a:fld>
            <a:endParaRPr lang="en-US"/>
          </a:p>
        </p:txBody>
      </p:sp>
      <p:sp>
        <p:nvSpPr>
          <p:cNvPr id="6" name="Footer Placeholder 5">
            <a:extLst>
              <a:ext uri="{FF2B5EF4-FFF2-40B4-BE49-F238E27FC236}">
                <a16:creationId xmlns:a16="http://schemas.microsoft.com/office/drawing/2014/main" id="{A560650E-03E5-4358-9DA1-68E75A9030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435AED-C44A-40E3-9464-5E25D2C5A3DF}"/>
              </a:ext>
            </a:extLst>
          </p:cNvPr>
          <p:cNvSpPr>
            <a:spLocks noGrp="1"/>
          </p:cNvSpPr>
          <p:nvPr>
            <p:ph type="sldNum" sz="quarter" idx="12"/>
          </p:nvPr>
        </p:nvSpPr>
        <p:spPr/>
        <p:txBody>
          <a:bodyPr/>
          <a:lstStyle/>
          <a:p>
            <a:fld id="{CB93A564-9F83-4618-B59A-4C3566CF41E0}" type="slidenum">
              <a:rPr lang="en-US" smtClean="0"/>
              <a:t>‹#›</a:t>
            </a:fld>
            <a:endParaRPr lang="en-US"/>
          </a:p>
        </p:txBody>
      </p:sp>
    </p:spTree>
    <p:extLst>
      <p:ext uri="{BB962C8B-B14F-4D97-AF65-F5344CB8AC3E}">
        <p14:creationId xmlns:p14="http://schemas.microsoft.com/office/powerpoint/2010/main" val="3917748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CE30B-2FA9-4385-8D6F-6E5C03A0A6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E53E8A7-AA0E-46CF-BFB9-A1A4FDD277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F6F9E3-F008-4788-99A9-0A0F452B28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006373-8AC7-4C68-AE12-A305EB6BFACC}"/>
              </a:ext>
            </a:extLst>
          </p:cNvPr>
          <p:cNvSpPr>
            <a:spLocks noGrp="1"/>
          </p:cNvSpPr>
          <p:nvPr>
            <p:ph type="dt" sz="half" idx="10"/>
          </p:nvPr>
        </p:nvSpPr>
        <p:spPr/>
        <p:txBody>
          <a:bodyPr/>
          <a:lstStyle/>
          <a:p>
            <a:fld id="{96A6016A-F295-4F25-B648-3C0C1636E4C7}" type="datetimeFigureOut">
              <a:rPr lang="en-US" smtClean="0"/>
              <a:t>3/13/2021</a:t>
            </a:fld>
            <a:endParaRPr lang="en-US"/>
          </a:p>
        </p:txBody>
      </p:sp>
      <p:sp>
        <p:nvSpPr>
          <p:cNvPr id="6" name="Footer Placeholder 5">
            <a:extLst>
              <a:ext uri="{FF2B5EF4-FFF2-40B4-BE49-F238E27FC236}">
                <a16:creationId xmlns:a16="http://schemas.microsoft.com/office/drawing/2014/main" id="{F4A5C167-038B-42A4-ACB7-8E2C652350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52E5BD-F2FE-4559-A62F-45A86C18E52D}"/>
              </a:ext>
            </a:extLst>
          </p:cNvPr>
          <p:cNvSpPr>
            <a:spLocks noGrp="1"/>
          </p:cNvSpPr>
          <p:nvPr>
            <p:ph type="sldNum" sz="quarter" idx="12"/>
          </p:nvPr>
        </p:nvSpPr>
        <p:spPr/>
        <p:txBody>
          <a:bodyPr/>
          <a:lstStyle/>
          <a:p>
            <a:fld id="{CB93A564-9F83-4618-B59A-4C3566CF41E0}" type="slidenum">
              <a:rPr lang="en-US" smtClean="0"/>
              <a:t>‹#›</a:t>
            </a:fld>
            <a:endParaRPr lang="en-US"/>
          </a:p>
        </p:txBody>
      </p:sp>
    </p:spTree>
    <p:extLst>
      <p:ext uri="{BB962C8B-B14F-4D97-AF65-F5344CB8AC3E}">
        <p14:creationId xmlns:p14="http://schemas.microsoft.com/office/powerpoint/2010/main" val="1642331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1F3034-9D8D-47B9-9687-2F29959668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15B-9F31-4FC9-BC0F-59E3125211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F401EB-F102-4034-9A35-F64F046CDC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6016A-F295-4F25-B648-3C0C1636E4C7}" type="datetimeFigureOut">
              <a:rPr lang="en-US" smtClean="0"/>
              <a:t>3/13/2021</a:t>
            </a:fld>
            <a:endParaRPr lang="en-US"/>
          </a:p>
        </p:txBody>
      </p:sp>
      <p:sp>
        <p:nvSpPr>
          <p:cNvPr id="5" name="Footer Placeholder 4">
            <a:extLst>
              <a:ext uri="{FF2B5EF4-FFF2-40B4-BE49-F238E27FC236}">
                <a16:creationId xmlns:a16="http://schemas.microsoft.com/office/drawing/2014/main" id="{521924AC-6D03-4E30-A8E3-9DE3C940E6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763E4B9-1CC7-457A-8953-903F5B60BA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93A564-9F83-4618-B59A-4C3566CF41E0}" type="slidenum">
              <a:rPr lang="en-US" smtClean="0"/>
              <a:t>‹#›</a:t>
            </a:fld>
            <a:endParaRPr lang="en-US"/>
          </a:p>
        </p:txBody>
      </p:sp>
    </p:spTree>
    <p:extLst>
      <p:ext uri="{BB962C8B-B14F-4D97-AF65-F5344CB8AC3E}">
        <p14:creationId xmlns:p14="http://schemas.microsoft.com/office/powerpoint/2010/main" val="4178481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2661A4-577E-4E4D-9F50-89A540EE8383}"/>
              </a:ext>
            </a:extLst>
          </p:cNvPr>
          <p:cNvSpPr>
            <a:spLocks noGrp="1"/>
          </p:cNvSpPr>
          <p:nvPr>
            <p:ph idx="1"/>
          </p:nvPr>
        </p:nvSpPr>
        <p:spPr>
          <a:xfrm>
            <a:off x="838200" y="689811"/>
            <a:ext cx="10515600" cy="5487152"/>
          </a:xfrm>
        </p:spPr>
        <p:txBody>
          <a:bodyPr>
            <a:normAutofit lnSpcReduction="10000"/>
          </a:bodyPr>
          <a:lstStyle/>
          <a:p>
            <a:pPr marL="0" indent="0">
              <a:buNone/>
            </a:pPr>
            <a:r>
              <a:rPr lang="en-US" dirty="0"/>
              <a:t>A stakeholder is any person, group or organizational unit that will be influenced by (or will influence) the actions you take to accomplish your goals.</a:t>
            </a:r>
          </a:p>
          <a:p>
            <a:pPr marL="0" indent="0">
              <a:buNone/>
            </a:pPr>
            <a:endParaRPr lang="en-US" dirty="0"/>
          </a:p>
          <a:p>
            <a:pPr marL="0" indent="0">
              <a:buNone/>
            </a:pPr>
            <a:r>
              <a:rPr lang="en-US" dirty="0"/>
              <a:t>Stakeholders can be inside or outside your organization and may have positive or negative interests. For example, some stakeholders may know that they will receive benefits from an initiative or project. As such, they would be expected to have a positive interest in your success.</a:t>
            </a:r>
          </a:p>
          <a:p>
            <a:pPr marL="0" indent="0">
              <a:buNone/>
            </a:pPr>
            <a:endParaRPr lang="en-US" dirty="0"/>
          </a:p>
          <a:p>
            <a:pPr marL="0" indent="0">
              <a:buNone/>
            </a:pPr>
            <a:r>
              <a:rPr lang="en-US" dirty="0"/>
              <a:t>Other stakeholders may have concerns that your actions may have a negative effect on their interests. For example, your success may mean that a site from your company gets shutdown, which would be considered negative most employees in that site.</a:t>
            </a:r>
          </a:p>
        </p:txBody>
      </p:sp>
    </p:spTree>
    <p:extLst>
      <p:ext uri="{BB962C8B-B14F-4D97-AF65-F5344CB8AC3E}">
        <p14:creationId xmlns:p14="http://schemas.microsoft.com/office/powerpoint/2010/main" val="789655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16ADE-447C-46D0-A729-B2B36C070E48}"/>
              </a:ext>
            </a:extLst>
          </p:cNvPr>
          <p:cNvSpPr>
            <a:spLocks noGrp="1"/>
          </p:cNvSpPr>
          <p:nvPr>
            <p:ph type="title"/>
          </p:nvPr>
        </p:nvSpPr>
        <p:spPr/>
        <p:txBody>
          <a:bodyPr/>
          <a:lstStyle/>
          <a:p>
            <a:r>
              <a:rPr lang="en-US" dirty="0"/>
              <a:t>Steps</a:t>
            </a:r>
          </a:p>
        </p:txBody>
      </p:sp>
      <p:sp>
        <p:nvSpPr>
          <p:cNvPr id="3" name="Content Placeholder 2">
            <a:extLst>
              <a:ext uri="{FF2B5EF4-FFF2-40B4-BE49-F238E27FC236}">
                <a16:creationId xmlns:a16="http://schemas.microsoft.com/office/drawing/2014/main" id="{8A709CF4-DDC6-4DDD-BCF3-31D77BD50B8F}"/>
              </a:ext>
            </a:extLst>
          </p:cNvPr>
          <p:cNvSpPr>
            <a:spLocks noGrp="1"/>
          </p:cNvSpPr>
          <p:nvPr>
            <p:ph idx="1"/>
          </p:nvPr>
        </p:nvSpPr>
        <p:spPr/>
        <p:txBody>
          <a:bodyPr/>
          <a:lstStyle/>
          <a:p>
            <a:pPr marL="514350" indent="-514350">
              <a:buAutoNum type="arabicPeriod"/>
            </a:pPr>
            <a:r>
              <a:rPr lang="en-US" dirty="0"/>
              <a:t>Prepare a list of each individual, group, unit or organization that has a stake in your project.</a:t>
            </a:r>
          </a:p>
          <a:p>
            <a:pPr marL="514350" indent="-514350">
              <a:buAutoNum type="arabicPeriod"/>
            </a:pPr>
            <a:r>
              <a:rPr lang="en-US" dirty="0"/>
              <a:t>Identify their interests and expectations</a:t>
            </a:r>
          </a:p>
          <a:p>
            <a:pPr marL="514350" indent="-514350">
              <a:buAutoNum type="arabicPeriod"/>
            </a:pPr>
            <a:r>
              <a:rPr lang="en-US" dirty="0"/>
              <a:t>Mark with a (+) or a (-) on whether each of those interests or expectations are positive or negative.</a:t>
            </a:r>
          </a:p>
          <a:p>
            <a:pPr marL="514350" indent="-514350">
              <a:buAutoNum type="arabicPeriod"/>
            </a:pPr>
            <a:r>
              <a:rPr lang="en-US" dirty="0"/>
              <a:t>Rate the importance of each stakeholder to the successful completion of your project</a:t>
            </a:r>
          </a:p>
          <a:p>
            <a:pPr marL="514350" indent="-514350">
              <a:buAutoNum type="arabicPeriod"/>
            </a:pPr>
            <a:r>
              <a:rPr lang="en-US" dirty="0"/>
              <a:t>Plan actions you must take to meet, clarify or realign the interests and expectations of each stakeholder with your project goals</a:t>
            </a:r>
          </a:p>
        </p:txBody>
      </p:sp>
    </p:spTree>
    <p:extLst>
      <p:ext uri="{BB962C8B-B14F-4D97-AF65-F5344CB8AC3E}">
        <p14:creationId xmlns:p14="http://schemas.microsoft.com/office/powerpoint/2010/main" val="1874708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5C2A0A0-645C-412C-AEF8-C31921561561}"/>
              </a:ext>
            </a:extLst>
          </p:cNvPr>
          <p:cNvPicPr>
            <a:picLocks noChangeAspect="1"/>
          </p:cNvPicPr>
          <p:nvPr/>
        </p:nvPicPr>
        <p:blipFill>
          <a:blip r:embed="rId2"/>
          <a:stretch>
            <a:fillRect/>
          </a:stretch>
        </p:blipFill>
        <p:spPr>
          <a:xfrm>
            <a:off x="1196511" y="0"/>
            <a:ext cx="9798977" cy="6858000"/>
          </a:xfrm>
          <a:prstGeom prst="rect">
            <a:avLst/>
          </a:prstGeom>
        </p:spPr>
      </p:pic>
    </p:spTree>
    <p:extLst>
      <p:ext uri="{BB962C8B-B14F-4D97-AF65-F5344CB8AC3E}">
        <p14:creationId xmlns:p14="http://schemas.microsoft.com/office/powerpoint/2010/main" val="2735024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7EE2F-E0F4-4C74-961E-47992F3CB1E9}"/>
              </a:ext>
            </a:extLst>
          </p:cNvPr>
          <p:cNvSpPr>
            <a:spLocks noGrp="1"/>
          </p:cNvSpPr>
          <p:nvPr>
            <p:ph type="title"/>
          </p:nvPr>
        </p:nvSpPr>
        <p:spPr/>
        <p:txBody>
          <a:bodyPr/>
          <a:lstStyle/>
          <a:p>
            <a:r>
              <a:rPr lang="en-US" dirty="0"/>
              <a:t>Non-comprehensive list of potential stakeholders for a project</a:t>
            </a:r>
          </a:p>
        </p:txBody>
      </p:sp>
      <p:pic>
        <p:nvPicPr>
          <p:cNvPr id="4" name="Picture 3">
            <a:extLst>
              <a:ext uri="{FF2B5EF4-FFF2-40B4-BE49-F238E27FC236}">
                <a16:creationId xmlns:a16="http://schemas.microsoft.com/office/drawing/2014/main" id="{F715A9DC-2D4A-4E74-80E1-F41AF20B65C2}"/>
              </a:ext>
            </a:extLst>
          </p:cNvPr>
          <p:cNvPicPr>
            <a:picLocks noChangeAspect="1"/>
          </p:cNvPicPr>
          <p:nvPr/>
        </p:nvPicPr>
        <p:blipFill>
          <a:blip r:embed="rId2"/>
          <a:stretch>
            <a:fillRect/>
          </a:stretch>
        </p:blipFill>
        <p:spPr>
          <a:xfrm>
            <a:off x="838199" y="1995988"/>
            <a:ext cx="10941447" cy="4003759"/>
          </a:xfrm>
          <a:prstGeom prst="rect">
            <a:avLst/>
          </a:prstGeom>
        </p:spPr>
      </p:pic>
    </p:spTree>
    <p:extLst>
      <p:ext uri="{BB962C8B-B14F-4D97-AF65-F5344CB8AC3E}">
        <p14:creationId xmlns:p14="http://schemas.microsoft.com/office/powerpoint/2010/main" val="3881729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takeholder Analysis - Project Management Skills From MindTools.com">
            <a:extLst>
              <a:ext uri="{FF2B5EF4-FFF2-40B4-BE49-F238E27FC236}">
                <a16:creationId xmlns:a16="http://schemas.microsoft.com/office/drawing/2014/main" id="{91CD71F4-6256-4C4C-992A-6CAE5D5ACD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4100" y="0"/>
            <a:ext cx="75438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3915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212</Words>
  <Application>Microsoft Office PowerPoint</Application>
  <PresentationFormat>Widescreen</PresentationFormat>
  <Paragraphs>12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Steps</vt:lpstr>
      <vt:lpstr>PowerPoint Presentation</vt:lpstr>
      <vt:lpstr>Non-comprehensive list of potential stakeholders for a project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Luis Guillermo Escamilla</dc:creator>
  <cp:lastModifiedBy>Luis Escamilla</cp:lastModifiedBy>
  <cp:revision>12</cp:revision>
  <dcterms:created xsi:type="dcterms:W3CDTF">2020-10-09T15:45:18Z</dcterms:created>
  <dcterms:modified xsi:type="dcterms:W3CDTF">2021-03-13T15:06:33Z</dcterms:modified>
</cp:coreProperties>
</file>